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57" r:id="rId4"/>
    <p:sldId id="1142" r:id="rId5"/>
    <p:sldId id="1143" r:id="rId6"/>
    <p:sldId id="1144" r:id="rId7"/>
    <p:sldId id="1155" r:id="rId8"/>
    <p:sldId id="115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本文借助吉姆、莉莎、梅梅和汤姆四人的视角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展现了初中生活的不同方面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并传递出他们对初中生活的喜爱。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12" y="920443"/>
            <a:ext cx="10624189" cy="135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64836"/>
            <a:ext cx="11485848" cy="1684244"/>
          </a:xfrm>
          <a:solidFill>
            <a:srgbClr val="E1F4FD"/>
          </a:solidFill>
        </p:spPr>
        <p:txBody>
          <a:bodyPr/>
          <a:lstStyle/>
          <a:p>
            <a:pPr indent="29606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本文话题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适应初中生活、师生互动、健康习惯、课余活动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紧密关联着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健康生活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大核心素养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旨在引导学生关注自身成长环境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培养积极的学习态度和健康的生活方式。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E1F4FD"/>
              </a:clrFrom>
              <a:clrTo>
                <a:srgbClr val="E1F4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958" y="2490500"/>
            <a:ext cx="2859375" cy="56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f48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80400" y="1781619"/>
            <a:ext cx="2089785" cy="1391285"/>
          </a:xfrm>
          <a:prstGeom prst="rect">
            <a:avLst/>
          </a:prstGeom>
        </p:spPr>
      </p:pic>
      <p:pic>
        <p:nvPicPr>
          <p:cNvPr id="4" name="ef49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87397" y="3789040"/>
            <a:ext cx="1875790" cy="105029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34198"/>
              </p:ext>
            </p:extLst>
          </p:nvPr>
        </p:nvGraphicFramePr>
        <p:xfrm>
          <a:off x="478582" y="1268760"/>
          <a:ext cx="112332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307309">
                  <a:extLst>
                    <a:ext uri="{9D8B030D-6E8A-4147-A177-3AD203B41FA5}">
                      <a16:colId xmlns:a16="http://schemas.microsoft.com/office/drawing/2014/main" val="3749320683"/>
                    </a:ext>
                  </a:extLst>
                </a:gridCol>
                <a:gridCol w="8925939">
                  <a:extLst>
                    <a:ext uri="{9D8B030D-6E8A-4147-A177-3AD203B41FA5}">
                      <a16:colId xmlns:a16="http://schemas.microsoft.com/office/drawing/2014/main" val="426929104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name is Jim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am in junior high now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have more subjects like maths, English, and science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are harder than before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like learning new things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fun to solve maths problems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feel smart when I get the answers right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16126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am Lisa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 teachers in junior high are different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are strict but nice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help us learn and think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 teachers are funny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make class fun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care about us and always want us to do well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1362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f50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1484784"/>
            <a:ext cx="1705610" cy="1705610"/>
          </a:xfrm>
          <a:prstGeom prst="rect">
            <a:avLst/>
          </a:prstGeom>
        </p:spPr>
      </p:pic>
      <p:pic>
        <p:nvPicPr>
          <p:cNvPr id="4" name="ef51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719541" y="3789040"/>
            <a:ext cx="1705610" cy="177101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546959"/>
              </p:ext>
            </p:extLst>
          </p:nvPr>
        </p:nvGraphicFramePr>
        <p:xfrm>
          <a:off x="380130" y="1196752"/>
          <a:ext cx="11450600" cy="4526104"/>
        </p:xfrm>
        <a:graphic>
          <a:graphicData uri="http://schemas.openxmlformats.org/drawingml/2006/table">
            <a:tbl>
              <a:tblPr firstRow="1" firstCol="1" bandRow="1"/>
              <a:tblGrid>
                <a:gridCol w="2351954">
                  <a:extLst>
                    <a:ext uri="{9D8B030D-6E8A-4147-A177-3AD203B41FA5}">
                      <a16:colId xmlns:a16="http://schemas.microsoft.com/office/drawing/2014/main" val="1770858778"/>
                    </a:ext>
                  </a:extLst>
                </a:gridCol>
                <a:gridCol w="9098646">
                  <a:extLst>
                    <a:ext uri="{9D8B030D-6E8A-4147-A177-3AD203B41FA5}">
                      <a16:colId xmlns:a16="http://schemas.microsoft.com/office/drawing/2014/main" val="55978803"/>
                    </a:ext>
                  </a:extLst>
                </a:gridCol>
              </a:tblGrid>
              <a:tr h="25144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name is Meimei, a girl from Class 3, Grade 8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school cafeteria has different foods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 it’s not tasty, but we eat to be full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love PE class because we can play sports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Exercise keeps us healthy and helps us focus in class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school, we play more on the playground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fun to move and play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6807717"/>
                  </a:ext>
                </a:extLst>
              </a:tr>
              <a:tr h="201153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am a 13-year-old boy called Tom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junior high has many activities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can join clubs like art and sports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play with friends during breaks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are also school events like festivals and competitions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good time for me to relax and have fun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937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Jim feel funny in his junior high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playing on the playground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solving maths problem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joining in the art club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school competitions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8622" y="83671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5487" y="3546882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细节理解题。根据表格一吉姆的描述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dirty="0">
                <a:cs typeface="Times New Roman" panose="02020603050405020304" pitchFamily="18" charset="0"/>
              </a:rPr>
              <a:t>I like learning new things. It’s fun to solve </a:t>
            </a:r>
            <a:r>
              <a:rPr lang="en-US" altLang="zh-CN" sz="2400" dirty="0" err="1">
                <a:cs typeface="Times New Roman" panose="02020603050405020304" pitchFamily="18" charset="0"/>
              </a:rPr>
              <a:t>maths</a:t>
            </a:r>
            <a:r>
              <a:rPr lang="en-US" altLang="zh-CN" sz="2400" dirty="0">
                <a:cs typeface="Times New Roman" panose="02020603050405020304" pitchFamily="18" charset="0"/>
              </a:rPr>
              <a:t> problems.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我喜欢学习新事物。解决数学问题很有趣。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吉姆在解数学题的时候觉得有趣。故选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Lisa mention about her junior high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2088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细节理解题。根据表格二莉莎提到</a:t>
            </a:r>
            <a:r>
              <a:rPr lang="en-US" altLang="zh-CN" sz="2400" dirty="0">
                <a:cs typeface="Times New Roman" panose="02020603050405020304" pitchFamily="18" charset="0"/>
              </a:rPr>
              <a:t>“Our teachers in junior high are different. They are strict but nice.”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我们初中的老师不一样。他们很严格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但很好。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莉莎主要说的是初中老师的情况。故选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18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passage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love their junior high school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different cafeterias in junior high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all celebrate different festivals in junior high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all the junior high students from Grade 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01008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细节理解题。吉姆觉得学习新事物有趣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莉莎认为老师很好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梅梅喜欢体育课和在操场玩耍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汤姆喜欢学校的活动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由此可看出他们都喜欢自己的初中生活。故选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 smtClean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50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442</Words>
  <Application>Microsoft Office PowerPoint</Application>
  <PresentationFormat>自定义</PresentationFormat>
  <Paragraphs>31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451</cp:revision>
  <dcterms:created xsi:type="dcterms:W3CDTF">2020-11-06T05:24:00Z</dcterms:created>
  <dcterms:modified xsi:type="dcterms:W3CDTF">2025-09-17T07:18:19Z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